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8" r:id="rId2"/>
  </p:sldIdLst>
  <p:sldSz cx="32918400" cy="4389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234C"/>
    <a:srgbClr val="0018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B4C60B-1306-405B-B3AE-11EED5AC79E1}" v="1" dt="2025-08-19T15:55:02.6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32" autoAdjust="0"/>
    <p:restoredTop sz="94660"/>
  </p:normalViewPr>
  <p:slideViewPr>
    <p:cSldViewPr snapToGrid="0">
      <p:cViewPr varScale="1">
        <p:scale>
          <a:sx n="24" d="100"/>
          <a:sy n="24" d="100"/>
        </p:scale>
        <p:origin x="720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8C2B8A-D4B7-4199-AE4D-FABF5B1D284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9B78C9-7BC8-4077-AB4F-F058E3907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526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86623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1pPr>
    <a:lvl2pPr marL="1843314" algn="l" defTabSz="3686623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2pPr>
    <a:lvl3pPr marL="3686623" algn="l" defTabSz="3686623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3pPr>
    <a:lvl4pPr marL="5529936" algn="l" defTabSz="3686623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4pPr>
    <a:lvl5pPr marL="7373250" algn="l" defTabSz="3686623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5pPr>
    <a:lvl6pPr marL="9216563" algn="l" defTabSz="3686623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6pPr>
    <a:lvl7pPr marL="11059873" algn="l" defTabSz="3686623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7pPr>
    <a:lvl8pPr marL="12903186" algn="l" defTabSz="3686623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8pPr>
    <a:lvl9pPr marL="14746500" algn="l" defTabSz="3686623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B9DD28-C449-43B0-8770-76B5D7C97AB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720725"/>
            <a:ext cx="2698750" cy="35988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7183123"/>
            <a:ext cx="27980640" cy="1528064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3053043"/>
            <a:ext cx="24688800" cy="10596877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4CB0-39C8-4E30-B043-7CC5967210CD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C4CE-06AC-4C3E-9142-CB9B922AA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686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4CB0-39C8-4E30-B043-7CC5967210CD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C4CE-06AC-4C3E-9142-CB9B922AA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161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336800"/>
            <a:ext cx="7098030" cy="37195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336800"/>
            <a:ext cx="20882610" cy="37195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4CB0-39C8-4E30-B043-7CC5967210CD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C4CE-06AC-4C3E-9142-CB9B922AA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72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4CB0-39C8-4E30-B043-7CC5967210CD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C4CE-06AC-4C3E-9142-CB9B922AA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64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10942333"/>
            <a:ext cx="28392120" cy="1825751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9372573"/>
            <a:ext cx="28392120" cy="960119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>
                    <a:tint val="82000"/>
                  </a:schemeClr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82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82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4CB0-39C8-4E30-B043-7CC5967210CD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C4CE-06AC-4C3E-9142-CB9B922AA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316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1684000"/>
            <a:ext cx="13990320" cy="27848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1684000"/>
            <a:ext cx="13990320" cy="27848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4CB0-39C8-4E30-B043-7CC5967210CD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C4CE-06AC-4C3E-9142-CB9B922AA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866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336810"/>
            <a:ext cx="28392120" cy="8483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10759443"/>
            <a:ext cx="13926024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6032480"/>
            <a:ext cx="13926024" cy="23581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10759443"/>
            <a:ext cx="13994608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6032480"/>
            <a:ext cx="13994608" cy="23581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4CB0-39C8-4E30-B043-7CC5967210CD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C4CE-06AC-4C3E-9142-CB9B922AA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797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4CB0-39C8-4E30-B043-7CC5967210CD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C4CE-06AC-4C3E-9142-CB9B922AA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698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4CB0-39C8-4E30-B043-7CC5967210CD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C4CE-06AC-4C3E-9142-CB9B922AA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147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6319530"/>
            <a:ext cx="16664940" cy="311912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4CB0-39C8-4E30-B043-7CC5967210CD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C4CE-06AC-4C3E-9142-CB9B922AA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18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6319530"/>
            <a:ext cx="16664940" cy="311912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4CB0-39C8-4E30-B043-7CC5967210CD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C4CE-06AC-4C3E-9142-CB9B922AA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8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336810"/>
            <a:ext cx="28392120" cy="8483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1684000"/>
            <a:ext cx="28392120" cy="2784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6A4CB0-39C8-4E30-B043-7CC5967210CD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40680650"/>
            <a:ext cx="1110996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24C4CE-06AC-4C3E-9142-CB9B922AA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046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B46DA56C-F78B-EABA-ED92-92BB35F13C4C}"/>
              </a:ext>
            </a:extLst>
          </p:cNvPr>
          <p:cNvGrpSpPr/>
          <p:nvPr/>
        </p:nvGrpSpPr>
        <p:grpSpPr>
          <a:xfrm>
            <a:off x="0" y="0"/>
            <a:ext cx="32918400" cy="43281600"/>
            <a:chOff x="0" y="0"/>
            <a:chExt cx="27432000" cy="3606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08D01F9-56FA-4169-BCB9-F8B4FB2D5FEB}"/>
                </a:ext>
              </a:extLst>
            </p:cNvPr>
            <p:cNvSpPr/>
            <p:nvPr/>
          </p:nvSpPr>
          <p:spPr>
            <a:xfrm>
              <a:off x="20482761" y="18885190"/>
              <a:ext cx="6396118" cy="6098578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320"/>
            </a:p>
          </p:txBody>
        </p:sp>
        <p:sp>
          <p:nvSpPr>
            <p:cNvPr id="40" name="Text Box 410"/>
            <p:cNvSpPr txBox="1">
              <a:spLocks noChangeArrowheads="1"/>
            </p:cNvSpPr>
            <p:nvPr/>
          </p:nvSpPr>
          <p:spPr bwMode="auto">
            <a:xfrm>
              <a:off x="20468736" y="24983768"/>
              <a:ext cx="6386954" cy="597189"/>
            </a:xfrm>
            <a:prstGeom prst="rect">
              <a:avLst/>
            </a:prstGeom>
            <a:solidFill>
              <a:srgbClr val="02234C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51340" tIns="25664" rIns="51340" bIns="25664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4320" b="1" dirty="0">
                  <a:solidFill>
                    <a:srgbClr val="F8F8F8"/>
                  </a:solidFill>
                </a:rPr>
                <a:t>Conclusion</a:t>
              </a:r>
            </a:p>
          </p:txBody>
        </p:sp>
        <p:sp>
          <p:nvSpPr>
            <p:cNvPr id="1039" name="Text Box 7"/>
            <p:cNvSpPr txBox="1">
              <a:spLocks noChangeArrowheads="1"/>
            </p:cNvSpPr>
            <p:nvPr/>
          </p:nvSpPr>
          <p:spPr bwMode="auto">
            <a:xfrm>
              <a:off x="456784" y="6254837"/>
              <a:ext cx="6435543" cy="597189"/>
            </a:xfrm>
            <a:prstGeom prst="rect">
              <a:avLst/>
            </a:prstGeom>
            <a:solidFill>
              <a:srgbClr val="02234C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51340" tIns="25664" rIns="51340" bIns="25664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4320" b="1" dirty="0">
                  <a:solidFill>
                    <a:srgbClr val="F8F8F8"/>
                  </a:solidFill>
                </a:rPr>
                <a:t>Motivation</a:t>
              </a:r>
            </a:p>
          </p:txBody>
        </p:sp>
        <p:sp>
          <p:nvSpPr>
            <p:cNvPr id="250" name="Text Box 388"/>
            <p:cNvSpPr txBox="1">
              <a:spLocks noChangeArrowheads="1"/>
            </p:cNvSpPr>
            <p:nvPr/>
          </p:nvSpPr>
          <p:spPr bwMode="auto">
            <a:xfrm>
              <a:off x="459179" y="15511111"/>
              <a:ext cx="6466332" cy="597189"/>
            </a:xfrm>
            <a:prstGeom prst="rect">
              <a:avLst/>
            </a:prstGeom>
            <a:solidFill>
              <a:srgbClr val="02234C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51340" tIns="25664" rIns="51340" bIns="25664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4320" b="1" dirty="0">
                  <a:solidFill>
                    <a:srgbClr val="F8F8F8"/>
                  </a:solidFill>
                </a:rPr>
                <a:t>Contribution</a:t>
              </a:r>
            </a:p>
          </p:txBody>
        </p:sp>
        <p:sp>
          <p:nvSpPr>
            <p:cNvPr id="75" name="Text Box 478"/>
            <p:cNvSpPr txBox="1">
              <a:spLocks noChangeArrowheads="1"/>
            </p:cNvSpPr>
            <p:nvPr/>
          </p:nvSpPr>
          <p:spPr bwMode="auto">
            <a:xfrm>
              <a:off x="446479" y="23877700"/>
              <a:ext cx="6470533" cy="535633"/>
            </a:xfrm>
            <a:prstGeom prst="rect">
              <a:avLst/>
            </a:prstGeom>
            <a:solidFill>
              <a:srgbClr val="02234C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51340" tIns="25664" rIns="51340" bIns="25664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3840" b="1" dirty="0">
                  <a:solidFill>
                    <a:srgbClr val="F8F8F8"/>
                  </a:solidFill>
                </a:rPr>
                <a:t>Key Observations And Outcomes</a:t>
              </a:r>
            </a:p>
          </p:txBody>
        </p:sp>
        <p:sp>
          <p:nvSpPr>
            <p:cNvPr id="65" name="Text Box 478"/>
            <p:cNvSpPr txBox="1">
              <a:spLocks noChangeArrowheads="1"/>
            </p:cNvSpPr>
            <p:nvPr/>
          </p:nvSpPr>
          <p:spPr bwMode="auto">
            <a:xfrm>
              <a:off x="7256547" y="6261823"/>
              <a:ext cx="12846807" cy="597189"/>
            </a:xfrm>
            <a:prstGeom prst="rect">
              <a:avLst/>
            </a:prstGeom>
            <a:solidFill>
              <a:srgbClr val="02234C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51340" tIns="25664" rIns="51340" bIns="25664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4320" b="1" dirty="0">
                  <a:solidFill>
                    <a:srgbClr val="F8F8F8"/>
                  </a:solidFill>
                </a:rPr>
                <a:t>Proposed Research</a:t>
              </a:r>
            </a:p>
          </p:txBody>
        </p:sp>
        <p:sp>
          <p:nvSpPr>
            <p:cNvPr id="80" name="Text Box 478"/>
            <p:cNvSpPr txBox="1">
              <a:spLocks noChangeArrowheads="1"/>
            </p:cNvSpPr>
            <p:nvPr/>
          </p:nvSpPr>
          <p:spPr bwMode="auto">
            <a:xfrm>
              <a:off x="7254930" y="14344050"/>
              <a:ext cx="12842052" cy="597189"/>
            </a:xfrm>
            <a:prstGeom prst="rect">
              <a:avLst/>
            </a:prstGeom>
            <a:solidFill>
              <a:srgbClr val="02234C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51340" tIns="25664" rIns="51340" bIns="25664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4320" b="1" dirty="0">
                  <a:solidFill>
                    <a:srgbClr val="F8F8F8"/>
                  </a:solidFill>
                </a:rPr>
                <a:t>Proposed Research</a:t>
              </a:r>
            </a:p>
          </p:txBody>
        </p:sp>
        <p:sp>
          <p:nvSpPr>
            <p:cNvPr id="83" name="Text Box 478"/>
            <p:cNvSpPr txBox="1">
              <a:spLocks noChangeArrowheads="1"/>
            </p:cNvSpPr>
            <p:nvPr/>
          </p:nvSpPr>
          <p:spPr bwMode="auto">
            <a:xfrm>
              <a:off x="7254930" y="24413334"/>
              <a:ext cx="12857137" cy="597189"/>
            </a:xfrm>
            <a:prstGeom prst="rect">
              <a:avLst/>
            </a:prstGeom>
            <a:solidFill>
              <a:srgbClr val="02234C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51340" tIns="25664" rIns="51340" bIns="25664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zh-CN" sz="4320" b="1" dirty="0">
                  <a:solidFill>
                    <a:srgbClr val="F8F8F8"/>
                  </a:solidFill>
                </a:rPr>
                <a:t>Demo Set-up </a:t>
              </a:r>
              <a:endParaRPr lang="en-US" sz="4320" b="1" dirty="0">
                <a:solidFill>
                  <a:srgbClr val="F8F8F8"/>
                </a:solidFill>
              </a:endParaRPr>
            </a:p>
          </p:txBody>
        </p:sp>
        <p:sp>
          <p:nvSpPr>
            <p:cNvPr id="41" name="Text Box 410"/>
            <p:cNvSpPr txBox="1">
              <a:spLocks noChangeArrowheads="1"/>
            </p:cNvSpPr>
            <p:nvPr/>
          </p:nvSpPr>
          <p:spPr bwMode="auto">
            <a:xfrm>
              <a:off x="20448151" y="6282461"/>
              <a:ext cx="6470154" cy="597189"/>
            </a:xfrm>
            <a:prstGeom prst="rect">
              <a:avLst/>
            </a:prstGeom>
            <a:solidFill>
              <a:srgbClr val="02234C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51340" tIns="25664" rIns="51340" bIns="25664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4320" b="1" dirty="0">
                  <a:solidFill>
                    <a:srgbClr val="FFFFFF"/>
                  </a:solidFill>
                </a:rPr>
                <a:t>Overview</a:t>
              </a:r>
            </a:p>
          </p:txBody>
        </p:sp>
        <p:sp>
          <p:nvSpPr>
            <p:cNvPr id="57" name="Text Box 410">
              <a:extLst>
                <a:ext uri="{FF2B5EF4-FFF2-40B4-BE49-F238E27FC236}">
                  <a16:creationId xmlns:a16="http://schemas.microsoft.com/office/drawing/2014/main" id="{57530D43-FF6E-B79A-B760-78518D401B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74070" y="18288000"/>
              <a:ext cx="6456934" cy="597189"/>
            </a:xfrm>
            <a:prstGeom prst="rect">
              <a:avLst/>
            </a:prstGeom>
            <a:solidFill>
              <a:srgbClr val="02234C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51340" tIns="25664" rIns="51340" bIns="25664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4320" b="1" dirty="0">
                  <a:solidFill>
                    <a:srgbClr val="F8F8F8"/>
                  </a:solidFill>
                </a:rPr>
                <a:t>Results</a:t>
              </a:r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37F08DB6-5C42-4BB7-DCCE-3408BCA8CDA6}"/>
                </a:ext>
              </a:extLst>
            </p:cNvPr>
            <p:cNvSpPr/>
            <p:nvPr/>
          </p:nvSpPr>
          <p:spPr>
            <a:xfrm>
              <a:off x="455998" y="24400174"/>
              <a:ext cx="6446501" cy="11667826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320"/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A2F719DD-63C0-C370-2C1F-6BC0A7A3824B}"/>
                </a:ext>
              </a:extLst>
            </p:cNvPr>
            <p:cNvSpPr/>
            <p:nvPr/>
          </p:nvSpPr>
          <p:spPr>
            <a:xfrm>
              <a:off x="20474070" y="25580958"/>
              <a:ext cx="6396122" cy="8880567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32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9787AB4-B0EA-6316-B6A4-892957076B4E}"/>
                </a:ext>
              </a:extLst>
            </p:cNvPr>
            <p:cNvSpPr/>
            <p:nvPr/>
          </p:nvSpPr>
          <p:spPr>
            <a:xfrm>
              <a:off x="20471805" y="6852026"/>
              <a:ext cx="6435544" cy="11435973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32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2F14D2C-8632-74F0-2E73-8264A5CFC2C3}"/>
                </a:ext>
              </a:extLst>
            </p:cNvPr>
            <p:cNvSpPr/>
            <p:nvPr/>
          </p:nvSpPr>
          <p:spPr>
            <a:xfrm>
              <a:off x="7257247" y="6852026"/>
              <a:ext cx="12831097" cy="7492024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32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C63ED34-6D66-2802-23DC-DDC4C330D553}"/>
                </a:ext>
              </a:extLst>
            </p:cNvPr>
            <p:cNvSpPr/>
            <p:nvPr/>
          </p:nvSpPr>
          <p:spPr>
            <a:xfrm>
              <a:off x="7261302" y="14941239"/>
              <a:ext cx="12827042" cy="9458935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32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ED2D4DD-0DBC-AB86-6154-24362AB6C205}"/>
                </a:ext>
              </a:extLst>
            </p:cNvPr>
            <p:cNvSpPr/>
            <p:nvPr/>
          </p:nvSpPr>
          <p:spPr>
            <a:xfrm>
              <a:off x="7261302" y="25005254"/>
              <a:ext cx="12842052" cy="11062745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32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D29D6FD-187A-F702-A7F5-66FDD6E0FED8}"/>
                </a:ext>
              </a:extLst>
            </p:cNvPr>
            <p:cNvSpPr/>
            <p:nvPr/>
          </p:nvSpPr>
          <p:spPr>
            <a:xfrm>
              <a:off x="455998" y="16097249"/>
              <a:ext cx="6446501" cy="7780959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32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21AE292-E8DF-E86D-BF82-D284CC501248}"/>
                </a:ext>
              </a:extLst>
            </p:cNvPr>
            <p:cNvSpPr/>
            <p:nvPr/>
          </p:nvSpPr>
          <p:spPr>
            <a:xfrm>
              <a:off x="456779" y="6852027"/>
              <a:ext cx="6435543" cy="8642268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32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5EA1413-DB06-BF3B-311B-E81E306FEDE1}"/>
                </a:ext>
              </a:extLst>
            </p:cNvPr>
            <p:cNvSpPr/>
            <p:nvPr/>
          </p:nvSpPr>
          <p:spPr>
            <a:xfrm>
              <a:off x="0" y="0"/>
              <a:ext cx="27432000" cy="5448480"/>
            </a:xfrm>
            <a:prstGeom prst="rect">
              <a:avLst/>
            </a:prstGeom>
            <a:solidFill>
              <a:srgbClr val="02234C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640" b="1" dirty="0"/>
                <a:t>Title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5891055-D0D0-76DB-3628-FC1E532C6CF1}"/>
                </a:ext>
              </a:extLst>
            </p:cNvPr>
            <p:cNvSpPr/>
            <p:nvPr/>
          </p:nvSpPr>
          <p:spPr>
            <a:xfrm>
              <a:off x="0" y="5448480"/>
              <a:ext cx="27432000" cy="40873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320"/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11B07C63-8D73-0317-B930-AE1CC8CEC49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l="82385" r="4590"/>
            <a:stretch/>
          </p:blipFill>
          <p:spPr>
            <a:xfrm>
              <a:off x="26069254" y="34870262"/>
              <a:ext cx="1000125" cy="1114581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927D7371-4AF5-7F0C-814A-1BE4005AEC5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l="40951" r="22330"/>
            <a:stretch/>
          </p:blipFill>
          <p:spPr>
            <a:xfrm>
              <a:off x="23094788" y="34870262"/>
              <a:ext cx="2819400" cy="1114581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E8FCA867-B412-B075-E093-F76B10A13D9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r="63143"/>
            <a:stretch/>
          </p:blipFill>
          <p:spPr>
            <a:xfrm>
              <a:off x="20264791" y="34870261"/>
              <a:ext cx="2829997" cy="1114581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17</Words>
  <Application>Microsoft Office PowerPoint</Application>
  <PresentationFormat>Custom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Shiam, Istiaq Firoz</dc:creator>
  <cp:lastModifiedBy>Shiam, Istiaq Firoz</cp:lastModifiedBy>
  <cp:revision>2</cp:revision>
  <dcterms:created xsi:type="dcterms:W3CDTF">2025-08-19T15:02:49Z</dcterms:created>
  <dcterms:modified xsi:type="dcterms:W3CDTF">2025-08-19T16:06:51Z</dcterms:modified>
</cp:coreProperties>
</file>